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8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4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4252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8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61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42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412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7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2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8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328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7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2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2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86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3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3A3EC1E-00F0-4439-9987-5B0CE0742C12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72B3E-F297-4FFD-81E9-FFF5343BCB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884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55269-D854-4268-BEDC-C4C6CC226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새싹프로그램</a:t>
            </a:r>
            <a:br>
              <a:rPr lang="en-US" altLang="ko-KR" dirty="0"/>
            </a:br>
            <a:r>
              <a:rPr lang="ko-KR" altLang="en-US" dirty="0"/>
              <a:t>미니프로젝트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5581BC-52DC-4B20-AC12-6F08B2784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손용훈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600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2F73A3-B0F0-48D1-ACBE-E24EB5A51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684"/>
            <a:ext cx="10515600" cy="87663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ko-KR" altLang="en-US" sz="64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697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FC3CB-2CB7-489A-9FF4-79BF951B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D2062-6496-48B9-A1CB-C6258A77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프로그램명</a:t>
            </a:r>
            <a:r>
              <a:rPr lang="en-US" altLang="ko-KR" dirty="0"/>
              <a:t>: </a:t>
            </a:r>
            <a:r>
              <a:rPr lang="ko-KR" altLang="en-US" dirty="0" err="1"/>
              <a:t>잔소리봇</a:t>
            </a:r>
            <a:endParaRPr lang="en-US" altLang="ko-KR" dirty="0"/>
          </a:p>
          <a:p>
            <a:r>
              <a:rPr lang="ko-KR" altLang="en-US" dirty="0"/>
              <a:t>모델 </a:t>
            </a:r>
            <a:r>
              <a:rPr lang="en-US" altLang="ko-KR" dirty="0"/>
              <a:t>: YOLO11m(</a:t>
            </a:r>
            <a:r>
              <a:rPr lang="ko-KR" altLang="en-US" dirty="0"/>
              <a:t>객체탐지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목적</a:t>
            </a:r>
            <a:r>
              <a:rPr lang="en-US" altLang="ko-KR" dirty="0"/>
              <a:t> : </a:t>
            </a:r>
            <a:r>
              <a:rPr lang="ko-KR" altLang="en-US" dirty="0"/>
              <a:t>책상 위 쓰레기 탐지 </a:t>
            </a:r>
            <a:r>
              <a:rPr lang="en-US" altLang="ko-KR" dirty="0"/>
              <a:t>-&gt; </a:t>
            </a:r>
            <a:r>
              <a:rPr lang="ko-KR" altLang="en-US" dirty="0"/>
              <a:t>잔소리 출력 </a:t>
            </a:r>
            <a:r>
              <a:rPr lang="en-US" altLang="ko-KR" dirty="0"/>
              <a:t>-&gt; </a:t>
            </a:r>
            <a:r>
              <a:rPr lang="ko-KR" altLang="en-US" dirty="0" err="1"/>
              <a:t>치워야한다는</a:t>
            </a:r>
            <a:r>
              <a:rPr lang="ko-KR" altLang="en-US" dirty="0"/>
              <a:t> 생각이 들게끔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활용 가능 분야</a:t>
            </a:r>
            <a:r>
              <a:rPr lang="en-US" altLang="ko-KR" dirty="0"/>
              <a:t>: </a:t>
            </a:r>
            <a:r>
              <a:rPr lang="ko-KR" altLang="en-US" dirty="0"/>
              <a:t>청소 습관 개선</a:t>
            </a:r>
          </a:p>
        </p:txBody>
      </p:sp>
    </p:spTree>
    <p:extLst>
      <p:ext uri="{BB962C8B-B14F-4D97-AF65-F5344CB8AC3E}">
        <p14:creationId xmlns:p14="http://schemas.microsoft.com/office/powerpoint/2010/main" val="176848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FC7140-0B52-4F8F-AE3A-8D365D08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85"/>
            <a:ext cx="5854460" cy="27704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A310CE-10DC-4D02-BC60-EA6AF2727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38" y="544285"/>
            <a:ext cx="5854461" cy="2770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B68E66-7260-423B-A362-3C1E3766A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3300"/>
            <a:ext cx="5854460" cy="27704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D63A2A-79E6-47F1-BD56-A47349857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38" y="3543299"/>
            <a:ext cx="5854462" cy="27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8801760-37B6-4CFE-BCB3-8962E476F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48200"/>
              </p:ext>
            </p:extLst>
          </p:nvPr>
        </p:nvGraphicFramePr>
        <p:xfrm>
          <a:off x="2032000" y="1592240"/>
          <a:ext cx="81279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8527930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82735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5845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인스턴스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6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 (본문)"/>
                        </a:rPr>
                        <a:t>0: </a:t>
                      </a:r>
                      <a:r>
                        <a:rPr lang="en-US" altLang="ko-KR" sz="1800" dirty="0" err="1">
                          <a:latin typeface="맑은 고딕 (본문)"/>
                        </a:rPr>
                        <a:t>paper_waste</a:t>
                      </a:r>
                      <a:endParaRPr lang="en-US" altLang="ko-KR" sz="1800" dirty="0">
                        <a:latin typeface="맑은 고딕 (본문)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742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803</a:t>
                      </a:r>
                      <a:r>
                        <a:rPr lang="ko-KR" altLang="en-US" dirty="0"/>
                        <a:t>개 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298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 (본문)"/>
                        </a:rPr>
                        <a:t>1: </a:t>
                      </a:r>
                      <a:r>
                        <a:rPr lang="en-US" altLang="ko-KR" sz="1800" dirty="0" err="1">
                          <a:latin typeface="맑은 고딕 (본문)"/>
                        </a:rPr>
                        <a:t>plastic_bag</a:t>
                      </a:r>
                      <a:r>
                        <a:rPr lang="en-US" altLang="ko-KR" sz="1800" dirty="0">
                          <a:latin typeface="맑은 고딕 (본문)"/>
                        </a:rPr>
                        <a:t> 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272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452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74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 (본문)"/>
                        </a:rPr>
                        <a:t>2: </a:t>
                      </a:r>
                      <a:r>
                        <a:rPr lang="en-US" altLang="ko-KR" sz="1800" dirty="0" err="1">
                          <a:latin typeface="맑은 고딕 (본문)"/>
                        </a:rPr>
                        <a:t>cup_noodle</a:t>
                      </a:r>
                      <a:endParaRPr lang="en-US" altLang="ko-KR" sz="1800" dirty="0">
                        <a:latin typeface="맑은 고딕 (본문)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503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731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22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 (본문)"/>
                        </a:rPr>
                        <a:t>3: </a:t>
                      </a:r>
                      <a:r>
                        <a:rPr lang="en-US" altLang="ko-KR" sz="1800" dirty="0" err="1">
                          <a:latin typeface="맑은 고딕 (본문)"/>
                        </a:rPr>
                        <a:t>drink_container</a:t>
                      </a:r>
                      <a:endParaRPr lang="en-US" altLang="ko-KR" sz="1800" dirty="0">
                        <a:latin typeface="맑은 고딕 (본문)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684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1279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0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 (본문)"/>
                        </a:rPr>
                        <a:t>4: </a:t>
                      </a:r>
                      <a:r>
                        <a:rPr lang="en-US" altLang="ko-KR" sz="1800" dirty="0" err="1">
                          <a:latin typeface="맑은 고딕 (본문)"/>
                        </a:rPr>
                        <a:t>coffee_cup</a:t>
                      </a:r>
                      <a:endParaRPr lang="en-US" altLang="ko-KR" sz="1800" dirty="0">
                        <a:latin typeface="맑은 고딕 (본문)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614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616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41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 (본문)"/>
                        </a:rPr>
                        <a:t>5: cup</a:t>
                      </a:r>
                      <a:endParaRPr lang="ko-KR" altLang="en-US" sz="1800" dirty="0">
                        <a:latin typeface="맑은 고딕 (본문)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497</a:t>
                      </a:r>
                      <a:r>
                        <a:rPr lang="ko-KR" altLang="en-US" dirty="0"/>
                        <a:t>개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3850</a:t>
                      </a:r>
                      <a:r>
                        <a:rPr lang="ko-KR" altLang="en-US" dirty="0"/>
                        <a:t>개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7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95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F09CA1-F3C9-4157-A037-CA50E8D4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83" y="1381321"/>
            <a:ext cx="4743834" cy="52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1C55A5-F42A-40EB-82F7-4C375CA01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853"/>
            <a:ext cx="3955382" cy="41188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7CF1D6-05BE-44B3-876D-D896A90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18" y="1385853"/>
            <a:ext cx="3856577" cy="40585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F096A1-5D2A-48A9-9357-52A7C92C5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09" y="1385853"/>
            <a:ext cx="3955382" cy="40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0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CB0B8A-9C2E-48ED-994B-D390047E7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62" y="1354314"/>
            <a:ext cx="3947991" cy="4149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9033B1-AFF5-4582-A540-ACB9A8995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84" y="1354314"/>
            <a:ext cx="3993416" cy="4149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5815D9-BEAF-433C-AF0F-F9B1299EA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314"/>
            <a:ext cx="3753134" cy="414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5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6B9CA4-4B2D-4469-99C0-F15B70AD8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11" y="2761568"/>
            <a:ext cx="8124978" cy="4062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A6FF69-C64A-4BC1-94A9-568CE0BC3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60" y="0"/>
            <a:ext cx="8725480" cy="27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6FD224-C409-4A5C-824F-3AA904422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20" y="3245542"/>
            <a:ext cx="4779560" cy="36124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D3CCA4-E7FA-41BE-A3F9-2E3D7E80A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438" y="0"/>
            <a:ext cx="4779561" cy="3186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61BE51-15BC-4760-9F94-16231CF25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79560" cy="31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06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</TotalTime>
  <Words>94</Words>
  <Application>Microsoft Office PowerPoint</Application>
  <PresentationFormat>와이드스크린</PresentationFormat>
  <Paragraphs>29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 (본문)</vt:lpstr>
      <vt:lpstr>Arial</vt:lpstr>
      <vt:lpstr>Century Gothic</vt:lpstr>
      <vt:lpstr>Wingdings 3</vt:lpstr>
      <vt:lpstr>이온</vt:lpstr>
      <vt:lpstr>새싹프로그램 미니프로젝트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SBA</dc:creator>
  <cp:lastModifiedBy>SBA</cp:lastModifiedBy>
  <cp:revision>7</cp:revision>
  <dcterms:created xsi:type="dcterms:W3CDTF">2025-08-08T04:58:41Z</dcterms:created>
  <dcterms:modified xsi:type="dcterms:W3CDTF">2025-08-08T05:51:14Z</dcterms:modified>
</cp:coreProperties>
</file>